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4" r:id="rId3"/>
    <p:sldId id="281" r:id="rId4"/>
    <p:sldId id="282" r:id="rId5"/>
    <p:sldId id="283" r:id="rId6"/>
    <p:sldId id="280" r:id="rId7"/>
    <p:sldId id="273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>
      <p:cViewPr varScale="1">
        <p:scale>
          <a:sx n="62" d="100"/>
          <a:sy n="62" d="100"/>
        </p:scale>
        <p:origin x="6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30468-6DBF-4B94-BF63-A16E03666787}" type="datetimeFigureOut">
              <a:rPr lang="en-IN" smtClean="0"/>
              <a:pPr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4D1F5-070B-4D11-9A45-2629554AF07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941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8841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WORKING WITH QUERIES, FORMS AND REPORTS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VIII , Ch-3</a:t>
            </a:r>
          </a:p>
          <a:p>
            <a:r>
              <a:rPr lang="en-US" sz="2500" dirty="0">
                <a:solidFill>
                  <a:schemeClr val="tx1"/>
                </a:solidFill>
              </a:rPr>
              <a:t>PERIOD-3</a:t>
            </a:r>
            <a:endParaRPr lang="en-IN" sz="2500" dirty="0">
              <a:solidFill>
                <a:schemeClr val="tx1"/>
              </a:solidFill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508D-4B1A-4AC8-AF5A-0F88BF1B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236EC-18E8-4134-B48D-1AA6486EC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Learn what is report</a:t>
            </a:r>
          </a:p>
          <a:p>
            <a:r>
              <a:rPr lang="en-IN" sz="2000" dirty="0"/>
              <a:t>Learn utility of report</a:t>
            </a:r>
          </a:p>
          <a:p>
            <a:r>
              <a:rPr lang="en-IN" sz="2000" dirty="0"/>
              <a:t>Learn the steps to create report </a:t>
            </a:r>
          </a:p>
          <a:p>
            <a:r>
              <a:rPr lang="en-IN" sz="2000" dirty="0"/>
              <a:t>Learn how to format a report</a:t>
            </a:r>
          </a:p>
          <a:p>
            <a:r>
              <a:rPr lang="en-IN" sz="2000" dirty="0"/>
              <a:t>Exporting a report</a:t>
            </a:r>
          </a:p>
          <a:p>
            <a:r>
              <a:rPr lang="en-IN" sz="2000" dirty="0"/>
              <a:t>recap</a:t>
            </a: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344C853C-2D8F-630B-80CB-E9B824FBBC01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36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A6753-02E1-43D1-B02A-EC3EB8B13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2ACCF-1C24-49C3-97AF-079D7180F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2E01D3-9BC2-426D-AD80-A9C5A9720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341514" y="-612034"/>
            <a:ext cx="4255293" cy="8435282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1CECDD46-80AB-F19D-999B-1631D40B323D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151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1E6B2-195A-4107-B86D-44A1DC3DA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1C6F1-7267-465F-A04F-8EAE6496B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10" y="1428800"/>
            <a:ext cx="8229600" cy="4525963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F40959-9066-4629-986C-F16533755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11507" y="-837927"/>
            <a:ext cx="4320986" cy="8821380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8584BBB0-0FAE-7D67-9337-89DB58C52BD6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2536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45A3D-C64B-43CE-AECF-F98E3B48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E7414-7467-402F-BDFB-4A2BDA78A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0A2145-5ED0-41DE-84D0-14A1B4052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375756" y="-999492"/>
            <a:ext cx="4464495" cy="8856984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81F38641-14BD-EFF6-5724-8103573DC70D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3268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F9228-BB44-4555-A3E1-B9DBAF2E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Recap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1455955-39D6-469D-A136-AD6516737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575955" y="-906798"/>
            <a:ext cx="4243612" cy="8892479"/>
          </a:xfrm>
        </p:spPr>
      </p:pic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2063F618-6D35-D86F-6EB2-578470A8320A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887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21450-E3CE-4ABF-9CE8-1FD46E217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86F5B-C845-4224-AB38-041614832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L. Q. 4 to 6 from Page 39 and 40</a:t>
            </a:r>
            <a:endParaRPr lang="en-IN" sz="2000" dirty="0"/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E788DA8A-904A-BB8E-729A-DF3D551C093C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2192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96892C28-F25B-C75E-E3A4-82894A92ADE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429520" y="285728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1777</TotalTime>
  <Words>58</Words>
  <Application>Microsoft Office PowerPoint</Application>
  <PresentationFormat>On-screen Show (4:3)</PresentationFormat>
  <Paragraphs>15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WORKING WITH QUERIES, FORMS AND REPORTS</vt:lpstr>
      <vt:lpstr>LEARNING OUTCOMES</vt:lpstr>
      <vt:lpstr>PowerPoint Presentation</vt:lpstr>
      <vt:lpstr>PowerPoint Presentation</vt:lpstr>
      <vt:lpstr>PowerPoint Presentation</vt:lpstr>
      <vt:lpstr>Recap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Ashish Ray</cp:lastModifiedBy>
  <cp:revision>73</cp:revision>
  <dcterms:created xsi:type="dcterms:W3CDTF">2020-06-19T05:51:45Z</dcterms:created>
  <dcterms:modified xsi:type="dcterms:W3CDTF">2022-05-20T11:49:58Z</dcterms:modified>
</cp:coreProperties>
</file>